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</p:sldIdLst>
  <p:sldSz cx="8640763" cy="5759450"/>
  <p:notesSz cx="6858000" cy="9144000"/>
  <p:defaultTextStyle>
    <a:defPPr>
      <a:defRPr lang="es-EC"/>
    </a:defPPr>
    <a:lvl1pPr marL="0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1pPr>
    <a:lvl2pPr marL="377007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2pPr>
    <a:lvl3pPr marL="754014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3pPr>
    <a:lvl4pPr marL="1131021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4pPr>
    <a:lvl5pPr marL="1508028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5pPr>
    <a:lvl6pPr marL="1885036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6pPr>
    <a:lvl7pPr marL="2262043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7pPr>
    <a:lvl8pPr marL="2639050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8pPr>
    <a:lvl9pPr marL="3016057" algn="l" defTabSz="754014" rtl="0" eaLnBrk="1" latinLnBrk="0" hangingPunct="1">
      <a:defRPr sz="14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36"/>
    <a:srgbClr val="674193"/>
    <a:srgbClr val="694495"/>
    <a:srgbClr val="E41E29"/>
    <a:srgbClr val="003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4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42577"/>
            <a:ext cx="7344649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025045"/>
            <a:ext cx="6480572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233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754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06637"/>
            <a:ext cx="1863165" cy="48808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06637"/>
            <a:ext cx="5481484" cy="488086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799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164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435864"/>
            <a:ext cx="7452658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3854300"/>
            <a:ext cx="7452658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348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533187"/>
            <a:ext cx="3672324" cy="365431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533187"/>
            <a:ext cx="3672324" cy="365431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819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06639"/>
            <a:ext cx="7452658" cy="111322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11865"/>
            <a:ext cx="36554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103799"/>
            <a:ext cx="3655447" cy="30943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11865"/>
            <a:ext cx="3673450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103799"/>
            <a:ext cx="3673450" cy="30943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630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404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702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29256"/>
            <a:ext cx="4374386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940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29256"/>
            <a:ext cx="4374386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5883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7D1A-6A5E-4596-8447-1E4319D420E2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338158"/>
            <a:ext cx="291625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E32A7-1E05-4D06-AC3D-CED7EE998171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274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redondeado 17"/>
          <p:cNvSpPr/>
          <p:nvPr/>
        </p:nvSpPr>
        <p:spPr>
          <a:xfrm>
            <a:off x="327378" y="1262335"/>
            <a:ext cx="2630311" cy="338554"/>
          </a:xfrm>
          <a:prstGeom prst="roundRect">
            <a:avLst/>
          </a:prstGeom>
          <a:solidFill>
            <a:srgbClr val="0039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CuadroTexto 10"/>
          <p:cNvSpPr txBox="1"/>
          <p:nvPr/>
        </p:nvSpPr>
        <p:spPr>
          <a:xfrm>
            <a:off x="425924" y="1262335"/>
            <a:ext cx="2452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TITULO 1</a:t>
            </a:r>
            <a:endParaRPr lang="es-EC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dondear rectángulo de esquina del mismo lado 14"/>
          <p:cNvSpPr/>
          <p:nvPr/>
        </p:nvSpPr>
        <p:spPr>
          <a:xfrm rot="16200000">
            <a:off x="4966126" y="1225425"/>
            <a:ext cx="2834197" cy="4515078"/>
          </a:xfrm>
          <a:prstGeom prst="round2SameRect">
            <a:avLst/>
          </a:prstGeom>
          <a:solidFill>
            <a:srgbClr val="003974"/>
          </a:solidFill>
          <a:ln>
            <a:noFill/>
          </a:ln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rgbClr val="003974"/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685" y="4442296"/>
            <a:ext cx="4544181" cy="131715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0533"/>
            <a:ext cx="4000520" cy="794548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431359" y="1631160"/>
            <a:ext cx="777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Texto Título 2. 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endParaRPr lang="es-EC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323644" y="2206565"/>
            <a:ext cx="40527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de contenido</a:t>
            </a:r>
          </a:p>
          <a:p>
            <a:pPr algn="just"/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vero eros et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odio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endParaRPr lang="es-EC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dondear rectángulo de esquina del mismo lado 20"/>
          <p:cNvSpPr/>
          <p:nvPr/>
        </p:nvSpPr>
        <p:spPr>
          <a:xfrm rot="5400000">
            <a:off x="520298" y="1543556"/>
            <a:ext cx="2758514" cy="379911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CuadroTexto 21"/>
          <p:cNvSpPr txBox="1"/>
          <p:nvPr/>
        </p:nvSpPr>
        <p:spPr>
          <a:xfrm>
            <a:off x="660801" y="3253005"/>
            <a:ext cx="237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  <a:endParaRPr lang="es-EC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04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redondeado 17"/>
          <p:cNvSpPr/>
          <p:nvPr/>
        </p:nvSpPr>
        <p:spPr>
          <a:xfrm>
            <a:off x="327378" y="1262335"/>
            <a:ext cx="2630311" cy="338554"/>
          </a:xfrm>
          <a:prstGeom prst="roundRect">
            <a:avLst/>
          </a:prstGeom>
          <a:solidFill>
            <a:srgbClr val="0039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CuadroTexto 10"/>
          <p:cNvSpPr txBox="1"/>
          <p:nvPr/>
        </p:nvSpPr>
        <p:spPr>
          <a:xfrm>
            <a:off x="425924" y="1262335"/>
            <a:ext cx="2452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TITULO 1</a:t>
            </a:r>
            <a:endParaRPr lang="es-EC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dondear rectángulo de esquina del mismo lado 14"/>
          <p:cNvSpPr/>
          <p:nvPr/>
        </p:nvSpPr>
        <p:spPr>
          <a:xfrm rot="5400000">
            <a:off x="840440" y="1225425"/>
            <a:ext cx="2834197" cy="4515078"/>
          </a:xfrm>
          <a:prstGeom prst="round2SameRect">
            <a:avLst/>
          </a:prstGeom>
          <a:solidFill>
            <a:srgbClr val="003974"/>
          </a:solidFill>
          <a:ln>
            <a:noFill/>
          </a:ln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rgbClr val="003974"/>
              </a:solidFill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4902"/>
            <a:ext cx="4000520" cy="794548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431359" y="1631160"/>
            <a:ext cx="777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Texto Título 2. 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endParaRPr lang="es-EC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97958" y="2206565"/>
            <a:ext cx="40527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de contenido</a:t>
            </a:r>
          </a:p>
          <a:p>
            <a:pPr algn="just"/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vero eros et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odio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endParaRPr lang="es-EC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dondear rectángulo de esquina del mismo lado 20"/>
          <p:cNvSpPr/>
          <p:nvPr/>
        </p:nvSpPr>
        <p:spPr>
          <a:xfrm rot="16200000">
            <a:off x="5349376" y="1543557"/>
            <a:ext cx="2758514" cy="379911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CuadroTexto 21"/>
          <p:cNvSpPr txBox="1"/>
          <p:nvPr/>
        </p:nvSpPr>
        <p:spPr>
          <a:xfrm>
            <a:off x="5489879" y="3253006"/>
            <a:ext cx="237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  <a:endParaRPr lang="es-EC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685" y="4442296"/>
            <a:ext cx="4544181" cy="131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1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redondeado 17"/>
          <p:cNvSpPr/>
          <p:nvPr/>
        </p:nvSpPr>
        <p:spPr>
          <a:xfrm>
            <a:off x="327378" y="1262335"/>
            <a:ext cx="2630311" cy="338554"/>
          </a:xfrm>
          <a:prstGeom prst="roundRect">
            <a:avLst/>
          </a:prstGeom>
          <a:solidFill>
            <a:srgbClr val="006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CuadroTexto 10"/>
          <p:cNvSpPr txBox="1"/>
          <p:nvPr/>
        </p:nvSpPr>
        <p:spPr>
          <a:xfrm>
            <a:off x="519288" y="1262335"/>
            <a:ext cx="2280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TITULO 1</a:t>
            </a:r>
            <a:endParaRPr lang="es-EC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dondear rectángulo de esquina del mismo lado 14"/>
          <p:cNvSpPr/>
          <p:nvPr/>
        </p:nvSpPr>
        <p:spPr>
          <a:xfrm rot="16200000">
            <a:off x="4966126" y="1225426"/>
            <a:ext cx="2834197" cy="4515078"/>
          </a:xfrm>
          <a:prstGeom prst="round2SameRect">
            <a:avLst/>
          </a:prstGeom>
          <a:solidFill>
            <a:srgbClr val="006936"/>
          </a:solidFill>
          <a:ln>
            <a:noFill/>
          </a:ln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rgbClr val="003974"/>
              </a:solidFill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4902"/>
            <a:ext cx="4000520" cy="794548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431359" y="1609388"/>
            <a:ext cx="777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Texto Título 2. 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endParaRPr lang="es-EC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323644" y="2206566"/>
            <a:ext cx="40527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de contenido</a:t>
            </a:r>
          </a:p>
          <a:p>
            <a:pPr algn="just"/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vero eros et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odio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endParaRPr lang="es-EC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dondear rectángulo de esquina del mismo lado 9"/>
          <p:cNvSpPr/>
          <p:nvPr/>
        </p:nvSpPr>
        <p:spPr>
          <a:xfrm rot="5400000">
            <a:off x="520298" y="1543556"/>
            <a:ext cx="2758514" cy="379911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CuadroTexto 11"/>
          <p:cNvSpPr txBox="1"/>
          <p:nvPr/>
        </p:nvSpPr>
        <p:spPr>
          <a:xfrm>
            <a:off x="660801" y="3253005"/>
            <a:ext cx="237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  <a:endParaRPr lang="es-EC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2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redondeado 17"/>
          <p:cNvSpPr/>
          <p:nvPr/>
        </p:nvSpPr>
        <p:spPr>
          <a:xfrm>
            <a:off x="327378" y="1262335"/>
            <a:ext cx="2630311" cy="338554"/>
          </a:xfrm>
          <a:prstGeom prst="roundRect">
            <a:avLst/>
          </a:prstGeom>
          <a:solidFill>
            <a:srgbClr val="006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CuadroTexto 10"/>
          <p:cNvSpPr txBox="1"/>
          <p:nvPr/>
        </p:nvSpPr>
        <p:spPr>
          <a:xfrm>
            <a:off x="425924" y="1262335"/>
            <a:ext cx="2452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TITULO 1</a:t>
            </a:r>
            <a:endParaRPr lang="es-EC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dondear rectángulo de esquina del mismo lado 14"/>
          <p:cNvSpPr/>
          <p:nvPr/>
        </p:nvSpPr>
        <p:spPr>
          <a:xfrm rot="5400000">
            <a:off x="840440" y="1225425"/>
            <a:ext cx="2834197" cy="4515078"/>
          </a:xfrm>
          <a:prstGeom prst="round2SameRect">
            <a:avLst/>
          </a:prstGeom>
          <a:solidFill>
            <a:srgbClr val="006936"/>
          </a:solidFill>
          <a:ln>
            <a:noFill/>
          </a:ln>
          <a:effectLst>
            <a:glow rad="101600">
              <a:schemeClr val="tx1">
                <a:lumMod val="50000"/>
                <a:lumOff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rgbClr val="003974"/>
              </a:solidFill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671" y="4964902"/>
            <a:ext cx="4000520" cy="794548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431359" y="1631160"/>
            <a:ext cx="777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Texto Título 2. 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endParaRPr lang="es-EC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97958" y="2206565"/>
            <a:ext cx="40527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de contenido</a:t>
            </a:r>
          </a:p>
          <a:p>
            <a:pPr algn="just"/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vero eros et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odio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endParaRPr lang="es-EC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dondear rectángulo de esquina del mismo lado 20"/>
          <p:cNvSpPr/>
          <p:nvPr/>
        </p:nvSpPr>
        <p:spPr>
          <a:xfrm rot="16200000">
            <a:off x="5349376" y="1543557"/>
            <a:ext cx="2758514" cy="379911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CuadroTexto 21"/>
          <p:cNvSpPr txBox="1"/>
          <p:nvPr/>
        </p:nvSpPr>
        <p:spPr>
          <a:xfrm>
            <a:off x="5489879" y="3253006"/>
            <a:ext cx="2375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  <a:endParaRPr lang="es-EC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00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388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ESPE</dc:creator>
  <cp:lastModifiedBy>Marcela Paladines</cp:lastModifiedBy>
  <cp:revision>7</cp:revision>
  <dcterms:created xsi:type="dcterms:W3CDTF">2021-11-09T17:35:57Z</dcterms:created>
  <dcterms:modified xsi:type="dcterms:W3CDTF">2022-04-12T15:34:58Z</dcterms:modified>
</cp:coreProperties>
</file>