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8" r:id="rId3"/>
    <p:sldId id="257" r:id="rId4"/>
    <p:sldId id="259" r:id="rId5"/>
  </p:sldIdLst>
  <p:sldSz cx="8640763" cy="5759450"/>
  <p:notesSz cx="6858000" cy="9144000"/>
  <p:defaultTextStyle>
    <a:defPPr>
      <a:defRPr lang="es-EC"/>
    </a:defPPr>
    <a:lvl1pPr marL="0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1pPr>
    <a:lvl2pPr marL="377007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2pPr>
    <a:lvl3pPr marL="754014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3pPr>
    <a:lvl4pPr marL="1131021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4pPr>
    <a:lvl5pPr marL="1508028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5pPr>
    <a:lvl6pPr marL="1885036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6pPr>
    <a:lvl7pPr marL="2262043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7pPr>
    <a:lvl8pPr marL="2639050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8pPr>
    <a:lvl9pPr marL="3016057" algn="l" defTabSz="754014" rtl="0" eaLnBrk="1" latinLnBrk="0" hangingPunct="1">
      <a:defRPr sz="1484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936"/>
    <a:srgbClr val="674193"/>
    <a:srgbClr val="694495"/>
    <a:srgbClr val="E41E29"/>
    <a:srgbClr val="00397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475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57" y="942577"/>
            <a:ext cx="7344649" cy="2005142"/>
          </a:xfrm>
        </p:spPr>
        <p:txBody>
          <a:bodyPr anchor="b"/>
          <a:lstStyle>
            <a:lvl1pPr algn="ctr">
              <a:defRPr sz="50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0096" y="3025045"/>
            <a:ext cx="6480572" cy="1390533"/>
          </a:xfrm>
        </p:spPr>
        <p:txBody>
          <a:bodyPr/>
          <a:lstStyle>
            <a:lvl1pPr marL="0" indent="0" algn="ctr">
              <a:buNone/>
              <a:defRPr sz="2016"/>
            </a:lvl1pPr>
            <a:lvl2pPr marL="383957" indent="0" algn="ctr">
              <a:buNone/>
              <a:defRPr sz="1680"/>
            </a:lvl2pPr>
            <a:lvl3pPr marL="767913" indent="0" algn="ctr">
              <a:buNone/>
              <a:defRPr sz="1512"/>
            </a:lvl3pPr>
            <a:lvl4pPr marL="1151870" indent="0" algn="ctr">
              <a:buNone/>
              <a:defRPr sz="1344"/>
            </a:lvl4pPr>
            <a:lvl5pPr marL="1535826" indent="0" algn="ctr">
              <a:buNone/>
              <a:defRPr sz="1344"/>
            </a:lvl5pPr>
            <a:lvl6pPr marL="1919783" indent="0" algn="ctr">
              <a:buNone/>
              <a:defRPr sz="1344"/>
            </a:lvl6pPr>
            <a:lvl7pPr marL="2303739" indent="0" algn="ctr">
              <a:buNone/>
              <a:defRPr sz="1344"/>
            </a:lvl7pPr>
            <a:lvl8pPr marL="2687696" indent="0" algn="ctr">
              <a:buNone/>
              <a:defRPr sz="1344"/>
            </a:lvl8pPr>
            <a:lvl9pPr marL="3071652" indent="0" algn="ctr">
              <a:buNone/>
              <a:defRPr sz="1344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723380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327540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83546" y="306637"/>
            <a:ext cx="1863165" cy="488086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94053" y="306637"/>
            <a:ext cx="5481484" cy="488086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9079922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701646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9553" y="1435864"/>
            <a:ext cx="7452658" cy="2395771"/>
          </a:xfrm>
        </p:spPr>
        <p:txBody>
          <a:bodyPr anchor="b"/>
          <a:lstStyle>
            <a:lvl1pPr>
              <a:defRPr sz="5039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9553" y="3854300"/>
            <a:ext cx="7452658" cy="1259879"/>
          </a:xfrm>
        </p:spPr>
        <p:txBody>
          <a:bodyPr/>
          <a:lstStyle>
            <a:lvl1pPr marL="0" indent="0">
              <a:buNone/>
              <a:defRPr sz="2016">
                <a:solidFill>
                  <a:schemeClr val="tx1"/>
                </a:solidFill>
              </a:defRPr>
            </a:lvl1pPr>
            <a:lvl2pPr marL="383957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2pPr>
            <a:lvl3pPr marL="767913" indent="0">
              <a:buNone/>
              <a:defRPr sz="1512">
                <a:solidFill>
                  <a:schemeClr val="tx1">
                    <a:tint val="75000"/>
                  </a:schemeClr>
                </a:solidFill>
              </a:defRPr>
            </a:lvl3pPr>
            <a:lvl4pPr marL="1151870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4pPr>
            <a:lvl5pPr marL="153582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5pPr>
            <a:lvl6pPr marL="1919783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6pPr>
            <a:lvl7pPr marL="2303739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7pPr>
            <a:lvl8pPr marL="2687696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8pPr>
            <a:lvl9pPr marL="3071652" indent="0">
              <a:buNone/>
              <a:defRPr sz="134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63483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94053" y="1533187"/>
            <a:ext cx="3672324" cy="365431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374386" y="1533187"/>
            <a:ext cx="3672324" cy="365431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681950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06639"/>
            <a:ext cx="7452658" cy="1113227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5179" y="1411865"/>
            <a:ext cx="3655447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5179" y="2103799"/>
            <a:ext cx="3655447" cy="30943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387" y="1411865"/>
            <a:ext cx="3673450" cy="691934"/>
          </a:xfrm>
        </p:spPr>
        <p:txBody>
          <a:bodyPr anchor="b"/>
          <a:lstStyle>
            <a:lvl1pPr marL="0" indent="0">
              <a:buNone/>
              <a:defRPr sz="2016" b="1"/>
            </a:lvl1pPr>
            <a:lvl2pPr marL="383957" indent="0">
              <a:buNone/>
              <a:defRPr sz="1680" b="1"/>
            </a:lvl2pPr>
            <a:lvl3pPr marL="767913" indent="0">
              <a:buNone/>
              <a:defRPr sz="1512" b="1"/>
            </a:lvl3pPr>
            <a:lvl4pPr marL="1151870" indent="0">
              <a:buNone/>
              <a:defRPr sz="1344" b="1"/>
            </a:lvl4pPr>
            <a:lvl5pPr marL="1535826" indent="0">
              <a:buNone/>
              <a:defRPr sz="1344" b="1"/>
            </a:lvl5pPr>
            <a:lvl6pPr marL="1919783" indent="0">
              <a:buNone/>
              <a:defRPr sz="1344" b="1"/>
            </a:lvl6pPr>
            <a:lvl7pPr marL="2303739" indent="0">
              <a:buNone/>
              <a:defRPr sz="1344" b="1"/>
            </a:lvl7pPr>
            <a:lvl8pPr marL="2687696" indent="0">
              <a:buNone/>
              <a:defRPr sz="1344" b="1"/>
            </a:lvl8pPr>
            <a:lvl9pPr marL="3071652" indent="0">
              <a:buNone/>
              <a:defRPr sz="1344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374387" y="2103799"/>
            <a:ext cx="3673450" cy="3094372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0363001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40425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702247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73450" y="829256"/>
            <a:ext cx="4374386" cy="4092942"/>
          </a:xfrm>
        </p:spPr>
        <p:txBody>
          <a:bodyPr/>
          <a:lstStyle>
            <a:lvl1pPr>
              <a:defRPr sz="2687"/>
            </a:lvl1pPr>
            <a:lvl2pPr>
              <a:defRPr sz="2351"/>
            </a:lvl2pPr>
            <a:lvl3pPr>
              <a:defRPr sz="2016"/>
            </a:lvl3pPr>
            <a:lvl4pPr>
              <a:defRPr sz="1680"/>
            </a:lvl4pPr>
            <a:lvl5pPr>
              <a:defRPr sz="1680"/>
            </a:lvl5pPr>
            <a:lvl6pPr>
              <a:defRPr sz="1680"/>
            </a:lvl6pPr>
            <a:lvl7pPr>
              <a:defRPr sz="1680"/>
            </a:lvl7pPr>
            <a:lvl8pPr>
              <a:defRPr sz="1680"/>
            </a:lvl8pPr>
            <a:lvl9pPr>
              <a:defRPr sz="168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3694094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5178" y="383963"/>
            <a:ext cx="2786871" cy="1343872"/>
          </a:xfrm>
        </p:spPr>
        <p:txBody>
          <a:bodyPr anchor="b"/>
          <a:lstStyle>
            <a:lvl1pPr>
              <a:defRPr sz="2687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673450" y="829256"/>
            <a:ext cx="4374386" cy="4092942"/>
          </a:xfrm>
        </p:spPr>
        <p:txBody>
          <a:bodyPr anchor="t"/>
          <a:lstStyle>
            <a:lvl1pPr marL="0" indent="0">
              <a:buNone/>
              <a:defRPr sz="2687"/>
            </a:lvl1pPr>
            <a:lvl2pPr marL="383957" indent="0">
              <a:buNone/>
              <a:defRPr sz="2351"/>
            </a:lvl2pPr>
            <a:lvl3pPr marL="767913" indent="0">
              <a:buNone/>
              <a:defRPr sz="2016"/>
            </a:lvl3pPr>
            <a:lvl4pPr marL="1151870" indent="0">
              <a:buNone/>
              <a:defRPr sz="1680"/>
            </a:lvl4pPr>
            <a:lvl5pPr marL="1535826" indent="0">
              <a:buNone/>
              <a:defRPr sz="1680"/>
            </a:lvl5pPr>
            <a:lvl6pPr marL="1919783" indent="0">
              <a:buNone/>
              <a:defRPr sz="1680"/>
            </a:lvl6pPr>
            <a:lvl7pPr marL="2303739" indent="0">
              <a:buNone/>
              <a:defRPr sz="1680"/>
            </a:lvl7pPr>
            <a:lvl8pPr marL="2687696" indent="0">
              <a:buNone/>
              <a:defRPr sz="1680"/>
            </a:lvl8pPr>
            <a:lvl9pPr marL="3071652" indent="0">
              <a:buNone/>
              <a:defRPr sz="168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5178" y="1727835"/>
            <a:ext cx="2786871" cy="3201028"/>
          </a:xfrm>
        </p:spPr>
        <p:txBody>
          <a:bodyPr/>
          <a:lstStyle>
            <a:lvl1pPr marL="0" indent="0">
              <a:buNone/>
              <a:defRPr sz="1344"/>
            </a:lvl1pPr>
            <a:lvl2pPr marL="383957" indent="0">
              <a:buNone/>
              <a:defRPr sz="1176"/>
            </a:lvl2pPr>
            <a:lvl3pPr marL="767913" indent="0">
              <a:buNone/>
              <a:defRPr sz="1008"/>
            </a:lvl3pPr>
            <a:lvl4pPr marL="1151870" indent="0">
              <a:buNone/>
              <a:defRPr sz="840"/>
            </a:lvl4pPr>
            <a:lvl5pPr marL="1535826" indent="0">
              <a:buNone/>
              <a:defRPr sz="840"/>
            </a:lvl5pPr>
            <a:lvl6pPr marL="1919783" indent="0">
              <a:buNone/>
              <a:defRPr sz="840"/>
            </a:lvl6pPr>
            <a:lvl7pPr marL="2303739" indent="0">
              <a:buNone/>
              <a:defRPr sz="840"/>
            </a:lvl7pPr>
            <a:lvl8pPr marL="2687696" indent="0">
              <a:buNone/>
              <a:defRPr sz="840"/>
            </a:lvl8pPr>
            <a:lvl9pPr marL="3071652" indent="0">
              <a:buNone/>
              <a:defRPr sz="84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58838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94053" y="306639"/>
            <a:ext cx="7452658" cy="111322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94053" y="1533187"/>
            <a:ext cx="7452658" cy="365431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4052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C7D1A-6A5E-4596-8447-1E4319D420E2}" type="datetimeFigureOut">
              <a:rPr lang="es-EC" smtClean="0"/>
              <a:t>12/4/2022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62253" y="5338158"/>
            <a:ext cx="2916258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02539" y="5338158"/>
            <a:ext cx="1944172" cy="306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7E32A7-1E05-4D06-AC3D-CED7EE998171}" type="slidenum">
              <a:rPr lang="es-EC" smtClean="0"/>
              <a:t>‹#›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24274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767913" rtl="0" eaLnBrk="1" latinLnBrk="0" hangingPunct="1">
        <a:lnSpc>
          <a:spcPct val="90000"/>
        </a:lnSpc>
        <a:spcBef>
          <a:spcPct val="0"/>
        </a:spcBef>
        <a:buNone/>
        <a:defRPr sz="369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1978" indent="-191978" algn="l" defTabSz="767913" rtl="0" eaLnBrk="1" latinLnBrk="0" hangingPunct="1">
        <a:lnSpc>
          <a:spcPct val="90000"/>
        </a:lnSpc>
        <a:spcBef>
          <a:spcPts val="840"/>
        </a:spcBef>
        <a:buFont typeface="Arial" panose="020B0604020202020204" pitchFamily="34" charset="0"/>
        <a:buChar char="•"/>
        <a:defRPr sz="2351" kern="1200">
          <a:solidFill>
            <a:schemeClr val="tx1"/>
          </a:solidFill>
          <a:latin typeface="+mn-lt"/>
          <a:ea typeface="+mn-ea"/>
          <a:cs typeface="+mn-cs"/>
        </a:defRPr>
      </a:lvl1pPr>
      <a:lvl2pPr marL="57593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2016" kern="1200">
          <a:solidFill>
            <a:schemeClr val="tx1"/>
          </a:solidFill>
          <a:latin typeface="+mn-lt"/>
          <a:ea typeface="+mn-ea"/>
          <a:cs typeface="+mn-cs"/>
        </a:defRPr>
      </a:lvl2pPr>
      <a:lvl3pPr marL="95989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680" kern="1200">
          <a:solidFill>
            <a:schemeClr val="tx1"/>
          </a:solidFill>
          <a:latin typeface="+mn-lt"/>
          <a:ea typeface="+mn-ea"/>
          <a:cs typeface="+mn-cs"/>
        </a:defRPr>
      </a:lvl3pPr>
      <a:lvl4pPr marL="134384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727805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211176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495718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879674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263631" indent="-191978" algn="l" defTabSz="767913" rtl="0" eaLnBrk="1" latinLnBrk="0" hangingPunct="1">
        <a:lnSpc>
          <a:spcPct val="90000"/>
        </a:lnSpc>
        <a:spcBef>
          <a:spcPts val="420"/>
        </a:spcBef>
        <a:buFont typeface="Arial" panose="020B0604020202020204" pitchFamily="34" charset="0"/>
        <a:buChar char="•"/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1pPr>
      <a:lvl2pPr marL="383957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2pPr>
      <a:lvl3pPr marL="76791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3pPr>
      <a:lvl4pPr marL="1151870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4pPr>
      <a:lvl5pPr marL="153582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5pPr>
      <a:lvl6pPr marL="1919783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6pPr>
      <a:lvl7pPr marL="2303739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7pPr>
      <a:lvl8pPr marL="2687696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8pPr>
      <a:lvl9pPr marL="3071652" algn="l" defTabSz="767913" rtl="0" eaLnBrk="1" latinLnBrk="0" hangingPunct="1">
        <a:defRPr sz="15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redondeado 17"/>
          <p:cNvSpPr/>
          <p:nvPr/>
        </p:nvSpPr>
        <p:spPr>
          <a:xfrm>
            <a:off x="327378" y="1262335"/>
            <a:ext cx="2630311" cy="338554"/>
          </a:xfrm>
          <a:prstGeom prst="roundRect">
            <a:avLst/>
          </a:prstGeom>
          <a:solidFill>
            <a:srgbClr val="0039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CuadroTexto 10"/>
          <p:cNvSpPr txBox="1"/>
          <p:nvPr/>
        </p:nvSpPr>
        <p:spPr>
          <a:xfrm>
            <a:off x="425924" y="1262335"/>
            <a:ext cx="2452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TITULO 1</a:t>
            </a:r>
            <a:endParaRPr lang="es-EC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dondear rectángulo de esquina del mismo lado 14"/>
          <p:cNvSpPr/>
          <p:nvPr/>
        </p:nvSpPr>
        <p:spPr>
          <a:xfrm rot="16200000">
            <a:off x="4966126" y="1225425"/>
            <a:ext cx="2834197" cy="4515078"/>
          </a:xfrm>
          <a:prstGeom prst="round2SameRect">
            <a:avLst/>
          </a:prstGeom>
          <a:solidFill>
            <a:srgbClr val="003974"/>
          </a:solidFill>
          <a:ln>
            <a:noFill/>
          </a:ln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rgbClr val="003974"/>
              </a:solidFill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685" y="4442296"/>
            <a:ext cx="4544181" cy="1317154"/>
          </a:xfrm>
          <a:prstGeom prst="rect">
            <a:avLst/>
          </a:prstGeom>
        </p:spPr>
      </p:pic>
      <p:pic>
        <p:nvPicPr>
          <p:cNvPr id="17" name="Imagen 1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80533"/>
            <a:ext cx="4000520" cy="794548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31359" y="1631160"/>
            <a:ext cx="777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Texto Título 2. 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323644" y="2206565"/>
            <a:ext cx="40527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contenido</a:t>
            </a:r>
          </a:p>
          <a:p>
            <a:pPr algn="just"/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vero eros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endParaRPr lang="es-EC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dondear rectángulo de esquina del mismo lado 20"/>
          <p:cNvSpPr/>
          <p:nvPr/>
        </p:nvSpPr>
        <p:spPr>
          <a:xfrm rot="5400000">
            <a:off x="520298" y="1543556"/>
            <a:ext cx="2758514" cy="3799115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2" name="CuadroTexto 21"/>
          <p:cNvSpPr txBox="1"/>
          <p:nvPr/>
        </p:nvSpPr>
        <p:spPr>
          <a:xfrm>
            <a:off x="660801" y="3253005"/>
            <a:ext cx="237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6040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redondeado 17"/>
          <p:cNvSpPr/>
          <p:nvPr/>
        </p:nvSpPr>
        <p:spPr>
          <a:xfrm>
            <a:off x="327378" y="1262335"/>
            <a:ext cx="2630311" cy="338554"/>
          </a:xfrm>
          <a:prstGeom prst="roundRect">
            <a:avLst/>
          </a:prstGeom>
          <a:solidFill>
            <a:srgbClr val="003974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CuadroTexto 10"/>
          <p:cNvSpPr txBox="1"/>
          <p:nvPr/>
        </p:nvSpPr>
        <p:spPr>
          <a:xfrm>
            <a:off x="425924" y="1262335"/>
            <a:ext cx="2452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TITULO 1</a:t>
            </a:r>
            <a:endParaRPr lang="es-EC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dondear rectángulo de esquina del mismo lado 14"/>
          <p:cNvSpPr/>
          <p:nvPr/>
        </p:nvSpPr>
        <p:spPr>
          <a:xfrm rot="5400000">
            <a:off x="840440" y="1225425"/>
            <a:ext cx="2834197" cy="4515078"/>
          </a:xfrm>
          <a:prstGeom prst="round2SameRect">
            <a:avLst/>
          </a:prstGeom>
          <a:solidFill>
            <a:srgbClr val="003974"/>
          </a:solidFill>
          <a:ln>
            <a:noFill/>
          </a:ln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rgbClr val="003974"/>
              </a:solidFill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4902"/>
            <a:ext cx="4000520" cy="794548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31359" y="1631160"/>
            <a:ext cx="777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Texto Título 2. 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97958" y="2206565"/>
            <a:ext cx="40527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contenido</a:t>
            </a:r>
          </a:p>
          <a:p>
            <a:pPr algn="just"/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vero eros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endParaRPr lang="es-EC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dondear rectángulo de esquina del mismo lado 20"/>
          <p:cNvSpPr/>
          <p:nvPr/>
        </p:nvSpPr>
        <p:spPr>
          <a:xfrm rot="16200000">
            <a:off x="5349376" y="1543557"/>
            <a:ext cx="2758514" cy="3799115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2" name="CuadroTexto 21"/>
          <p:cNvSpPr txBox="1"/>
          <p:nvPr/>
        </p:nvSpPr>
        <p:spPr>
          <a:xfrm>
            <a:off x="5489879" y="3253006"/>
            <a:ext cx="237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6" name="Imagen 1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5685" y="4442296"/>
            <a:ext cx="4544181" cy="13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59155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redondeado 17"/>
          <p:cNvSpPr/>
          <p:nvPr/>
        </p:nvSpPr>
        <p:spPr>
          <a:xfrm>
            <a:off x="327378" y="1262335"/>
            <a:ext cx="2630311" cy="338554"/>
          </a:xfrm>
          <a:prstGeom prst="roundRect">
            <a:avLst/>
          </a:prstGeom>
          <a:solidFill>
            <a:srgbClr val="006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CuadroTexto 10"/>
          <p:cNvSpPr txBox="1"/>
          <p:nvPr/>
        </p:nvSpPr>
        <p:spPr>
          <a:xfrm>
            <a:off x="519288" y="1262335"/>
            <a:ext cx="228035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TITULO 1</a:t>
            </a:r>
            <a:endParaRPr lang="es-EC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dondear rectángulo de esquina del mismo lado 14"/>
          <p:cNvSpPr/>
          <p:nvPr/>
        </p:nvSpPr>
        <p:spPr>
          <a:xfrm rot="16200000">
            <a:off x="4966126" y="1225426"/>
            <a:ext cx="2834197" cy="4515078"/>
          </a:xfrm>
          <a:prstGeom prst="round2SameRect">
            <a:avLst/>
          </a:prstGeom>
          <a:solidFill>
            <a:srgbClr val="006936"/>
          </a:solidFill>
          <a:ln>
            <a:noFill/>
          </a:ln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rgbClr val="003974"/>
              </a:solidFill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964902"/>
            <a:ext cx="4000520" cy="794548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31359" y="1609388"/>
            <a:ext cx="777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Texto Título 2. 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4323644" y="2206566"/>
            <a:ext cx="40527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contenido</a:t>
            </a:r>
          </a:p>
          <a:p>
            <a:pPr algn="just"/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vero eros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endParaRPr lang="es-EC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Redondear rectángulo de esquina del mismo lado 9"/>
          <p:cNvSpPr/>
          <p:nvPr/>
        </p:nvSpPr>
        <p:spPr>
          <a:xfrm rot="5400000">
            <a:off x="520298" y="1543556"/>
            <a:ext cx="2758514" cy="3799115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2" name="CuadroTexto 11"/>
          <p:cNvSpPr txBox="1"/>
          <p:nvPr/>
        </p:nvSpPr>
        <p:spPr>
          <a:xfrm>
            <a:off x="660801" y="3253005"/>
            <a:ext cx="237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73626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ángulo redondeado 17"/>
          <p:cNvSpPr/>
          <p:nvPr/>
        </p:nvSpPr>
        <p:spPr>
          <a:xfrm>
            <a:off x="327378" y="1262335"/>
            <a:ext cx="2630311" cy="338554"/>
          </a:xfrm>
          <a:prstGeom prst="roundRect">
            <a:avLst/>
          </a:prstGeom>
          <a:solidFill>
            <a:srgbClr val="00693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11" name="CuadroTexto 10"/>
          <p:cNvSpPr txBox="1"/>
          <p:nvPr/>
        </p:nvSpPr>
        <p:spPr>
          <a:xfrm>
            <a:off x="425924" y="1262335"/>
            <a:ext cx="245274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6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TITULO 1</a:t>
            </a:r>
            <a:endParaRPr lang="es-EC" sz="16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dondear rectángulo de esquina del mismo lado 14"/>
          <p:cNvSpPr/>
          <p:nvPr/>
        </p:nvSpPr>
        <p:spPr>
          <a:xfrm rot="5400000">
            <a:off x="840440" y="1225425"/>
            <a:ext cx="2834197" cy="4515078"/>
          </a:xfrm>
          <a:prstGeom prst="round2SameRect">
            <a:avLst/>
          </a:prstGeom>
          <a:solidFill>
            <a:srgbClr val="006936"/>
          </a:solidFill>
          <a:ln>
            <a:noFill/>
          </a:ln>
          <a:effectLst>
            <a:glow rad="101600">
              <a:schemeClr val="tx1">
                <a:lumMod val="50000"/>
                <a:lumOff val="50000"/>
                <a:alpha val="6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>
              <a:solidFill>
                <a:srgbClr val="003974"/>
              </a:solidFill>
            </a:endParaRPr>
          </a:p>
        </p:txBody>
      </p:sp>
      <p:pic>
        <p:nvPicPr>
          <p:cNvPr id="17" name="Imagen 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7671" y="4964902"/>
            <a:ext cx="4000520" cy="794548"/>
          </a:xfrm>
          <a:prstGeom prst="rect">
            <a:avLst/>
          </a:prstGeom>
        </p:spPr>
      </p:pic>
      <p:sp>
        <p:nvSpPr>
          <p:cNvPr id="19" name="CuadroTexto 18"/>
          <p:cNvSpPr txBox="1"/>
          <p:nvPr/>
        </p:nvSpPr>
        <p:spPr>
          <a:xfrm>
            <a:off x="431359" y="1631160"/>
            <a:ext cx="77780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Texto Título 2. 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S" sz="1800" b="1" dirty="0" err="1"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CuadroTexto 19"/>
          <p:cNvSpPr txBox="1"/>
          <p:nvPr/>
        </p:nvSpPr>
        <p:spPr>
          <a:xfrm>
            <a:off x="197958" y="2206565"/>
            <a:ext cx="4052712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Texto de contenido</a:t>
            </a:r>
          </a:p>
          <a:p>
            <a:pPr algn="just"/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Lorem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ipsum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amet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consectetuer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adipiscing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sed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nonummy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nibh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euismod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tincidunt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laoreet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magna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volutpat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wisi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ad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veniam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nostrud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exerci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tation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ullamcorper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suscipit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lobortis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nisl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ut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aliquip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ex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commodo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autem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iriure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dolor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hendrerit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vulputate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velit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esse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molestie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consequat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vel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illum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dolore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feugiat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nulla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facilisis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at vero eros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accumsan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iusto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odio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dignissim</a:t>
            </a:r>
            <a:r>
              <a:rPr lang="es-EC" sz="1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s-EC" sz="1400" dirty="0" err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qui</a:t>
            </a:r>
            <a:endParaRPr lang="es-EC" sz="14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1" name="Redondear rectángulo de esquina del mismo lado 20"/>
          <p:cNvSpPr/>
          <p:nvPr/>
        </p:nvSpPr>
        <p:spPr>
          <a:xfrm rot="16200000">
            <a:off x="5349376" y="1543557"/>
            <a:ext cx="2758514" cy="3799115"/>
          </a:xfrm>
          <a:prstGeom prst="round2Same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sp>
        <p:nvSpPr>
          <p:cNvPr id="22" name="CuadroTexto 21"/>
          <p:cNvSpPr txBox="1"/>
          <p:nvPr/>
        </p:nvSpPr>
        <p:spPr>
          <a:xfrm>
            <a:off x="5489879" y="3253006"/>
            <a:ext cx="23759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800" b="1" dirty="0">
                <a:latin typeface="Arial" panose="020B0604020202020204" pitchFamily="34" charset="0"/>
                <a:cs typeface="Arial" panose="020B0604020202020204" pitchFamily="34" charset="0"/>
              </a:rPr>
              <a:t>IMAGEN</a:t>
            </a:r>
            <a:endParaRPr lang="es-EC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110091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52</TotalTime>
  <Words>388</Words>
  <Application>Microsoft Office PowerPoint</Application>
  <PresentationFormat>Custom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ESPE</dc:creator>
  <cp:lastModifiedBy>Marcela Paladines</cp:lastModifiedBy>
  <cp:revision>7</cp:revision>
  <dcterms:created xsi:type="dcterms:W3CDTF">2021-11-09T17:35:57Z</dcterms:created>
  <dcterms:modified xsi:type="dcterms:W3CDTF">2022-04-12T15:34:58Z</dcterms:modified>
</cp:coreProperties>
</file>